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 showSpecialPlsOnTitleSld="0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10287000" cx="18288000"/>
  <p:notesSz cx="6858000" cy="9144000"/>
  <p:embeddedFontLst>
    <p:embeddedFont>
      <p:font typeface="Montserrat"/>
      <p:regular r:id="rId13"/>
      <p:bold r:id="rId14"/>
      <p:italic r:id="rId15"/>
      <p:boldItalic r:id="rId16"/>
    </p:embeddedFont>
    <p:embeddedFont>
      <p:font typeface="Montserrat Light"/>
      <p:regular r:id="rId17"/>
      <p:bold r:id="rId18"/>
      <p:italic r:id="rId19"/>
      <p:boldItalic r:id="rId2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21" roundtripDataSignature="AMtx7miNA7SfvD0aIJDPJESuL++CIBgre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MontserratLight-boldItalic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21" Type="http://customschemas.google.com/relationships/presentationmetadata" Target="metadata"/><Relationship Id="rId13" Type="http://schemas.openxmlformats.org/officeDocument/2006/relationships/font" Target="fonts/Montserrat-regular.fntdata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Montserrat-italic.fntdata"/><Relationship Id="rId14" Type="http://schemas.openxmlformats.org/officeDocument/2006/relationships/font" Target="fonts/Montserrat-bold.fntdata"/><Relationship Id="rId17" Type="http://schemas.openxmlformats.org/officeDocument/2006/relationships/font" Target="fonts/MontserratLight-regular.fntdata"/><Relationship Id="rId16" Type="http://schemas.openxmlformats.org/officeDocument/2006/relationships/font" Target="fonts/Montserrat-boldItalic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MontserratLight-italic.fntdata"/><Relationship Id="rId6" Type="http://schemas.openxmlformats.org/officeDocument/2006/relationships/slide" Target="slides/slide1.xml"/><Relationship Id="rId18" Type="http://schemas.openxmlformats.org/officeDocument/2006/relationships/font" Target="fonts/MontserratLight-bold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6" name="Google Shape;86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96" name="Google Shape;96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07" name="Google Shape;107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4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20" name="Google Shape;120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7" name="Google Shape;147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11d8cadc41a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0" name="Google Shape;160;g11d8cadc41a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11e9b2d543e_1_4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73" name="Google Shape;173;g11e9b2d543e_1_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1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slow">
    <p:pu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22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2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2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slow">
    <p:pu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3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23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2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2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2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slow">
    <p:pu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14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4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2" name="Google Shape;22;p1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1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slow">
    <p:pu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5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" name="Google Shape;28;p1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1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slow"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6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16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4" name="Google Shape;34;p1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1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slow">
    <p:pu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7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40" name="Google Shape;40;p17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41" name="Google Shape;41;p1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slow">
    <p:pu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18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7" name="Google Shape;47;p18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8" name="Google Shape;48;p18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9" name="Google Shape;49;p18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50" name="Google Shape;50;p1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slow">
    <p:pu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1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slow">
    <p:pu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0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0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20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2" name="Google Shape;62;p2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2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slow">
    <p:pu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1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1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21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9" name="Google Shape;69;p2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2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slow">
    <p:push/>
  </p:transition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12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sh/>
  </p:transition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FEFEF"/>
        </a:solidFill>
      </p:bgPr>
    </p:bg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882888" y="904280"/>
            <a:ext cx="4229100" cy="4229100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"/>
          <p:cNvSpPr txBox="1"/>
          <p:nvPr/>
        </p:nvSpPr>
        <p:spPr>
          <a:xfrm>
            <a:off x="0" y="5295900"/>
            <a:ext cx="18288000" cy="1323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1" lang="en-US" sz="8000">
                <a:solidFill>
                  <a:srgbClr val="205867"/>
                </a:solidFill>
                <a:latin typeface="Calibri"/>
                <a:ea typeface="Calibri"/>
                <a:cs typeface="Calibri"/>
                <a:sym typeface="Calibri"/>
              </a:rPr>
              <a:t>Bhoo - Mithra - Sena</a:t>
            </a:r>
            <a:endParaRPr b="1" i="0" sz="8000" u="none" cap="none" strike="noStrike">
              <a:solidFill>
                <a:srgbClr val="205867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90" name="Google Shape;90;p1"/>
          <p:cNvCxnSpPr/>
          <p:nvPr/>
        </p:nvCxnSpPr>
        <p:spPr>
          <a:xfrm>
            <a:off x="5475632" y="6624782"/>
            <a:ext cx="7402200" cy="0"/>
          </a:xfrm>
          <a:prstGeom prst="straightConnector1">
            <a:avLst/>
          </a:prstGeom>
          <a:noFill/>
          <a:ln cap="rnd" cmpd="sng" w="76200">
            <a:solidFill>
              <a:srgbClr val="03989E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1" name="Google Shape;91;p1"/>
          <p:cNvSpPr txBox="1"/>
          <p:nvPr/>
        </p:nvSpPr>
        <p:spPr>
          <a:xfrm>
            <a:off x="-70350" y="7062975"/>
            <a:ext cx="18135600" cy="187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</a:pPr>
            <a:r>
              <a:rPr b="1" i="0" lang="en-US" sz="5500" u="none" cap="none" strike="noStrike">
                <a:solidFill>
                  <a:srgbClr val="205867"/>
                </a:solidFill>
                <a:latin typeface="Calibri"/>
                <a:ea typeface="Calibri"/>
                <a:cs typeface="Calibri"/>
                <a:sym typeface="Calibri"/>
              </a:rPr>
              <a:t>C.H.M.K.M GOVERNMENT ARTS AND SCIENCE COLLEGE,TANUR</a:t>
            </a:r>
            <a:endParaRPr b="1" i="0" sz="5500" u="none" cap="none" strike="noStrike">
              <a:solidFill>
                <a:srgbClr val="205867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"/>
          <p:cNvSpPr/>
          <p:nvPr/>
        </p:nvSpPr>
        <p:spPr>
          <a:xfrm>
            <a:off x="0" y="9563100"/>
            <a:ext cx="18291403" cy="762072"/>
          </a:xfrm>
          <a:custGeom>
            <a:rect b="b" l="l" r="r" t="t"/>
            <a:pathLst>
              <a:path extrusionOk="0" h="197684" w="3475801">
                <a:moveTo>
                  <a:pt x="0" y="0"/>
                </a:moveTo>
                <a:lnTo>
                  <a:pt x="3475801" y="0"/>
                </a:lnTo>
                <a:lnTo>
                  <a:pt x="3475801" y="197684"/>
                </a:lnTo>
                <a:lnTo>
                  <a:pt x="0" y="197684"/>
                </a:lnTo>
                <a:close/>
              </a:path>
            </a:pathLst>
          </a:custGeom>
          <a:solidFill>
            <a:srgbClr val="008080"/>
          </a:solidFill>
          <a:ln>
            <a:noFill/>
          </a:ln>
        </p:spPr>
      </p:sp>
      <p:sp>
        <p:nvSpPr>
          <p:cNvPr id="93" name="Google Shape;93;p1"/>
          <p:cNvSpPr/>
          <p:nvPr/>
        </p:nvSpPr>
        <p:spPr>
          <a:xfrm>
            <a:off x="128" y="9727175"/>
            <a:ext cx="18288000" cy="64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C.H.M.K.M GOVERNMENT ARTS AND SCIENCE COLLEGE,TANUR,K.PURAM.P.O,MALAPPURAM,KERALA,676307,PH:0494 2582800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push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FEFEF"/>
        </a:solidFill>
      </p:bgPr>
    </p:bg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"/>
          <p:cNvSpPr/>
          <p:nvPr/>
        </p:nvSpPr>
        <p:spPr>
          <a:xfrm>
            <a:off x="6553200" y="4791025"/>
            <a:ext cx="11737090" cy="4158493"/>
          </a:xfrm>
          <a:custGeom>
            <a:rect b="b" l="l" r="r" t="t"/>
            <a:pathLst>
              <a:path extrusionOk="0" h="1663397" w="3851383">
                <a:moveTo>
                  <a:pt x="0" y="0"/>
                </a:moveTo>
                <a:lnTo>
                  <a:pt x="3851383" y="0"/>
                </a:lnTo>
                <a:lnTo>
                  <a:pt x="3851383" y="1663397"/>
                </a:lnTo>
                <a:lnTo>
                  <a:pt x="0" y="1663397"/>
                </a:lnTo>
                <a:close/>
              </a:path>
            </a:pathLst>
          </a:custGeom>
          <a:solidFill>
            <a:srgbClr val="03989E"/>
          </a:solidFill>
          <a:ln>
            <a:noFill/>
          </a:ln>
        </p:spPr>
      </p:sp>
      <p:cxnSp>
        <p:nvCxnSpPr>
          <p:cNvPr id="99" name="Google Shape;99;p2"/>
          <p:cNvCxnSpPr/>
          <p:nvPr/>
        </p:nvCxnSpPr>
        <p:spPr>
          <a:xfrm>
            <a:off x="1076325" y="4991100"/>
            <a:ext cx="4486275" cy="0"/>
          </a:xfrm>
          <a:prstGeom prst="straightConnector1">
            <a:avLst/>
          </a:prstGeom>
          <a:noFill/>
          <a:ln cap="rnd" cmpd="sng" w="76200">
            <a:solidFill>
              <a:srgbClr val="03989E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00" name="Google Shape;100;p2"/>
          <p:cNvSpPr txBox="1"/>
          <p:nvPr/>
        </p:nvSpPr>
        <p:spPr>
          <a:xfrm>
            <a:off x="1028700" y="1714500"/>
            <a:ext cx="4740600" cy="2839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4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0"/>
              <a:buFont typeface="Arial"/>
              <a:buNone/>
            </a:pPr>
            <a:r>
              <a:rPr b="0" i="0" lang="en-US" sz="90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Table of Content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" name="Google Shape;101;p2"/>
          <p:cNvSpPr txBox="1"/>
          <p:nvPr/>
        </p:nvSpPr>
        <p:spPr>
          <a:xfrm>
            <a:off x="7531299" y="5176425"/>
            <a:ext cx="7615200" cy="3659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442593" lvl="1" marL="885186" marR="0" rtl="0" algn="l">
              <a:lnSpc>
                <a:spcPct val="160014"/>
              </a:lnSpc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4099"/>
              <a:buFont typeface="Arial"/>
              <a:buChar char="•"/>
            </a:pPr>
            <a:r>
              <a:rPr b="0" i="0" lang="en-US" sz="4099" u="none" cap="none" strike="noStrike">
                <a:solidFill>
                  <a:srgbClr val="EFEFEF"/>
                </a:solidFill>
                <a:latin typeface="Montserrat"/>
                <a:ea typeface="Montserrat"/>
                <a:cs typeface="Montserrat"/>
                <a:sym typeface="Montserrat"/>
              </a:rPr>
              <a:t>About us</a:t>
            </a:r>
            <a:endParaRPr b="0" i="0" sz="4099" u="none" cap="none" strike="noStrike">
              <a:solidFill>
                <a:srgbClr val="EFEFE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442593" lvl="1" marL="885186" marR="0" rtl="0" algn="l">
              <a:lnSpc>
                <a:spcPct val="160014"/>
              </a:lnSpc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4099"/>
              <a:buFont typeface="Arial"/>
              <a:buChar char="•"/>
            </a:pPr>
            <a:r>
              <a:rPr b="0" i="0" lang="en-US" sz="4099" u="none" cap="none" strike="noStrike">
                <a:solidFill>
                  <a:srgbClr val="EFEFEF"/>
                </a:solidFill>
                <a:latin typeface="Montserrat"/>
                <a:ea typeface="Montserrat"/>
                <a:cs typeface="Montserrat"/>
                <a:sym typeface="Montserrat"/>
              </a:rPr>
              <a:t>Faculties in Charge</a:t>
            </a:r>
            <a:endParaRPr b="0" i="0" sz="4099" u="none" cap="none" strike="noStrike">
              <a:solidFill>
                <a:srgbClr val="EFEFE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442593" lvl="1" marL="885186" marR="0" rtl="0" algn="l">
              <a:lnSpc>
                <a:spcPct val="160014"/>
              </a:lnSpc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4099"/>
              <a:buFont typeface="Arial"/>
              <a:buChar char="•"/>
            </a:pPr>
            <a:r>
              <a:rPr b="0" i="0" lang="en-US" sz="4099" u="none" cap="none" strike="noStrike">
                <a:solidFill>
                  <a:srgbClr val="EFEFEF"/>
                </a:solidFill>
                <a:latin typeface="Montserrat"/>
                <a:ea typeface="Montserrat"/>
                <a:cs typeface="Montserrat"/>
                <a:sym typeface="Montserrat"/>
              </a:rPr>
              <a:t>Activities</a:t>
            </a:r>
            <a:endParaRPr b="0" i="0" sz="4099" u="none" cap="none" strike="noStrike">
              <a:solidFill>
                <a:srgbClr val="EFEFE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914400" marR="0" rtl="0" algn="l">
              <a:lnSpc>
                <a:spcPct val="160014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99"/>
              <a:buFont typeface="Arial"/>
              <a:buNone/>
            </a:pPr>
            <a:r>
              <a:t/>
            </a:r>
            <a:endParaRPr b="0" i="0" sz="4099" u="none" cap="none" strike="noStrike">
              <a:solidFill>
                <a:srgbClr val="EFEFE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102" name="Google Shape;102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6421101" y="-38100"/>
            <a:ext cx="2019299" cy="2019299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Google Shape;103;p2"/>
          <p:cNvSpPr/>
          <p:nvPr/>
        </p:nvSpPr>
        <p:spPr>
          <a:xfrm>
            <a:off x="0" y="9563100"/>
            <a:ext cx="18291403" cy="762072"/>
          </a:xfrm>
          <a:custGeom>
            <a:rect b="b" l="l" r="r" t="t"/>
            <a:pathLst>
              <a:path extrusionOk="0" h="197684" w="3475801">
                <a:moveTo>
                  <a:pt x="0" y="0"/>
                </a:moveTo>
                <a:lnTo>
                  <a:pt x="3475801" y="0"/>
                </a:lnTo>
                <a:lnTo>
                  <a:pt x="3475801" y="197684"/>
                </a:lnTo>
                <a:lnTo>
                  <a:pt x="0" y="197684"/>
                </a:lnTo>
                <a:close/>
              </a:path>
            </a:pathLst>
          </a:custGeom>
          <a:solidFill>
            <a:srgbClr val="008080"/>
          </a:solidFill>
          <a:ln>
            <a:noFill/>
          </a:ln>
        </p:spPr>
      </p:sp>
      <p:sp>
        <p:nvSpPr>
          <p:cNvPr id="104" name="Google Shape;104;p2"/>
          <p:cNvSpPr/>
          <p:nvPr/>
        </p:nvSpPr>
        <p:spPr>
          <a:xfrm>
            <a:off x="128" y="9727175"/>
            <a:ext cx="18288000" cy="64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C.H.M.K.M GOVERNMENT ARTS AND SCIENCE COLLEGE,TANUR,K.PURAM.P.O,MALAPPURAM,KERALA,676307,PH:0494 2582800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push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FEFEF"/>
        </a:solidFill>
      </p:bgPr>
    </p:bg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9" name="Google Shape;109;p3"/>
          <p:cNvCxnSpPr/>
          <p:nvPr/>
        </p:nvCxnSpPr>
        <p:spPr>
          <a:xfrm>
            <a:off x="1516893" y="2912058"/>
            <a:ext cx="6985200" cy="0"/>
          </a:xfrm>
          <a:prstGeom prst="straightConnector1">
            <a:avLst/>
          </a:prstGeom>
          <a:noFill/>
          <a:ln cap="rnd" cmpd="sng" w="76200">
            <a:solidFill>
              <a:srgbClr val="03989E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10" name="Google Shape;110;p3"/>
          <p:cNvSpPr txBox="1"/>
          <p:nvPr/>
        </p:nvSpPr>
        <p:spPr>
          <a:xfrm>
            <a:off x="1330027" y="1497550"/>
            <a:ext cx="9011700" cy="1316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0"/>
              <a:buFont typeface="Arial"/>
              <a:buNone/>
            </a:pPr>
            <a:r>
              <a:rPr b="0" i="0" lang="en-US" sz="90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About Us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p3"/>
          <p:cNvSpPr txBox="1"/>
          <p:nvPr/>
        </p:nvSpPr>
        <p:spPr>
          <a:xfrm>
            <a:off x="1335650" y="3701025"/>
            <a:ext cx="79575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78027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99"/>
              <a:buFont typeface="Arial"/>
              <a:buNone/>
            </a:pPr>
            <a:r>
              <a:rPr b="1" i="0" lang="en-US" sz="33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Description……………………………..</a:t>
            </a:r>
            <a:endParaRPr b="1" i="0" sz="33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2" name="Google Shape;112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6154400" y="190500"/>
            <a:ext cx="2019299" cy="2019299"/>
          </a:xfrm>
          <a:prstGeom prst="rect">
            <a:avLst/>
          </a:prstGeom>
          <a:noFill/>
          <a:ln>
            <a:noFill/>
          </a:ln>
        </p:spPr>
      </p:pic>
      <p:sp>
        <p:nvSpPr>
          <p:cNvPr id="113" name="Google Shape;113;p3"/>
          <p:cNvSpPr txBox="1"/>
          <p:nvPr>
            <p:ph idx="12" type="sldNum"/>
          </p:nvPr>
        </p:nvSpPr>
        <p:spPr>
          <a:xfrm>
            <a:off x="568025" y="4463025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14" name="Google Shape;114;p3"/>
          <p:cNvSpPr/>
          <p:nvPr/>
        </p:nvSpPr>
        <p:spPr>
          <a:xfrm>
            <a:off x="0" y="9563100"/>
            <a:ext cx="18291403" cy="762072"/>
          </a:xfrm>
          <a:custGeom>
            <a:rect b="b" l="l" r="r" t="t"/>
            <a:pathLst>
              <a:path extrusionOk="0" h="197684" w="3475801">
                <a:moveTo>
                  <a:pt x="0" y="0"/>
                </a:moveTo>
                <a:lnTo>
                  <a:pt x="3475801" y="0"/>
                </a:lnTo>
                <a:lnTo>
                  <a:pt x="3475801" y="197684"/>
                </a:lnTo>
                <a:lnTo>
                  <a:pt x="0" y="197684"/>
                </a:lnTo>
                <a:close/>
              </a:path>
            </a:pathLst>
          </a:custGeom>
          <a:solidFill>
            <a:srgbClr val="008080"/>
          </a:solidFill>
          <a:ln>
            <a:noFill/>
          </a:ln>
        </p:spPr>
      </p:sp>
      <p:sp>
        <p:nvSpPr>
          <p:cNvPr id="115" name="Google Shape;115;p3"/>
          <p:cNvSpPr/>
          <p:nvPr/>
        </p:nvSpPr>
        <p:spPr>
          <a:xfrm>
            <a:off x="128" y="9727175"/>
            <a:ext cx="18288000" cy="64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C.H.M.K.M GOVERNMENT ARTS AND SCIENCE COLLEGE,TANUR,K.PURAM.P.O,MALAPPURAM,KERALA,676307,PH:0494 2582800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" name="Google Shape;116;p3"/>
          <p:cNvSpPr/>
          <p:nvPr/>
        </p:nvSpPr>
        <p:spPr>
          <a:xfrm>
            <a:off x="16248351" y="963"/>
            <a:ext cx="2136203" cy="10285072"/>
          </a:xfrm>
          <a:custGeom>
            <a:rect b="b" l="l" r="r" t="t"/>
            <a:pathLst>
              <a:path extrusionOk="0" h="3673240" w="2202271">
                <a:moveTo>
                  <a:pt x="0" y="0"/>
                </a:moveTo>
                <a:lnTo>
                  <a:pt x="2202271" y="0"/>
                </a:lnTo>
                <a:lnTo>
                  <a:pt x="2202271" y="3673240"/>
                </a:lnTo>
                <a:lnTo>
                  <a:pt x="0" y="3673240"/>
                </a:lnTo>
                <a:close/>
              </a:path>
            </a:pathLst>
          </a:custGeom>
          <a:solidFill>
            <a:srgbClr val="03989E"/>
          </a:solidFill>
          <a:ln>
            <a:noFill/>
          </a:ln>
        </p:spPr>
      </p:sp>
      <p:pic>
        <p:nvPicPr>
          <p:cNvPr id="117" name="Google Shape;117;p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6306800" y="190500"/>
            <a:ext cx="2019299" cy="20192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push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4"/>
          <p:cNvSpPr/>
          <p:nvPr/>
        </p:nvSpPr>
        <p:spPr>
          <a:xfrm>
            <a:off x="16248351" y="963"/>
            <a:ext cx="2136203" cy="10285072"/>
          </a:xfrm>
          <a:custGeom>
            <a:rect b="b" l="l" r="r" t="t"/>
            <a:pathLst>
              <a:path extrusionOk="0" h="3673240" w="2202271">
                <a:moveTo>
                  <a:pt x="0" y="0"/>
                </a:moveTo>
                <a:lnTo>
                  <a:pt x="2202271" y="0"/>
                </a:lnTo>
                <a:lnTo>
                  <a:pt x="2202271" y="3673240"/>
                </a:lnTo>
                <a:lnTo>
                  <a:pt x="0" y="3673240"/>
                </a:lnTo>
                <a:close/>
              </a:path>
            </a:pathLst>
          </a:custGeom>
          <a:solidFill>
            <a:srgbClr val="03989E"/>
          </a:solidFill>
          <a:ln>
            <a:noFill/>
          </a:ln>
        </p:spPr>
      </p:sp>
      <p:sp>
        <p:nvSpPr>
          <p:cNvPr id="123" name="Google Shape;123;p4"/>
          <p:cNvSpPr txBox="1"/>
          <p:nvPr/>
        </p:nvSpPr>
        <p:spPr>
          <a:xfrm>
            <a:off x="1028700" y="952500"/>
            <a:ext cx="67437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25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" name="Google Shape;124;p4"/>
          <p:cNvSpPr/>
          <p:nvPr/>
        </p:nvSpPr>
        <p:spPr>
          <a:xfrm>
            <a:off x="6473853" y="261258"/>
            <a:ext cx="2921000" cy="2921584"/>
          </a:xfrm>
          <a:custGeom>
            <a:rect b="b" l="l" r="r" t="t"/>
            <a:pathLst>
              <a:path extrusionOk="0" h="6351270" w="6350000">
                <a:moveTo>
                  <a:pt x="0" y="5955030"/>
                </a:moveTo>
                <a:lnTo>
                  <a:pt x="0" y="394970"/>
                </a:lnTo>
                <a:cubicBezTo>
                  <a:pt x="0" y="176530"/>
                  <a:pt x="176530" y="0"/>
                  <a:pt x="394970" y="0"/>
                </a:cubicBezTo>
                <a:lnTo>
                  <a:pt x="5956300" y="0"/>
                </a:lnTo>
                <a:cubicBezTo>
                  <a:pt x="6173470" y="0"/>
                  <a:pt x="6350000" y="176530"/>
                  <a:pt x="6350000" y="394970"/>
                </a:cubicBezTo>
                <a:cubicBezTo>
                  <a:pt x="6350000" y="394970"/>
                  <a:pt x="6350000" y="394970"/>
                  <a:pt x="6350000" y="394970"/>
                </a:cubicBezTo>
                <a:lnTo>
                  <a:pt x="6350000" y="5956300"/>
                </a:lnTo>
                <a:cubicBezTo>
                  <a:pt x="6350000" y="6174740"/>
                  <a:pt x="6173470" y="6351270"/>
                  <a:pt x="5955030" y="6351270"/>
                </a:cubicBezTo>
                <a:lnTo>
                  <a:pt x="5955030" y="6351270"/>
                </a:lnTo>
                <a:lnTo>
                  <a:pt x="394970" y="6351270"/>
                </a:lnTo>
                <a:cubicBezTo>
                  <a:pt x="176530" y="6350000"/>
                  <a:pt x="0" y="6173470"/>
                  <a:pt x="0" y="5955030"/>
                </a:cubicBezTo>
                <a:cubicBezTo>
                  <a:pt x="0" y="5955030"/>
                  <a:pt x="0" y="5955030"/>
                  <a:pt x="0" y="5955030"/>
                </a:cubicBez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25" name="Google Shape;125;p4"/>
          <p:cNvGrpSpPr/>
          <p:nvPr/>
        </p:nvGrpSpPr>
        <p:grpSpPr>
          <a:xfrm>
            <a:off x="9949717" y="1205355"/>
            <a:ext cx="5595075" cy="1408071"/>
            <a:chOff x="0" y="-95250"/>
            <a:chExt cx="7460100" cy="1877428"/>
          </a:xfrm>
        </p:grpSpPr>
        <p:sp>
          <p:nvSpPr>
            <p:cNvPr id="126" name="Google Shape;126;p4"/>
            <p:cNvSpPr txBox="1"/>
            <p:nvPr/>
          </p:nvSpPr>
          <p:spPr>
            <a:xfrm>
              <a:off x="0" y="-95250"/>
              <a:ext cx="7460100" cy="656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Arial"/>
                <a:buNone/>
              </a:pPr>
              <a:r>
                <a:rPr b="0" i="0" lang="en-US" sz="3200" u="none" cap="none" strike="noStrike">
                  <a:solidFill>
                    <a:schemeClr val="dk1"/>
                  </a:solidFill>
                  <a:latin typeface="Montserrat"/>
                  <a:ea typeface="Montserrat"/>
                  <a:cs typeface="Montserrat"/>
                  <a:sym typeface="Montserrat"/>
                </a:rPr>
                <a:t>Name</a:t>
              </a:r>
              <a:endPara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7" name="Google Shape;127;p4"/>
            <p:cNvSpPr txBox="1"/>
            <p:nvPr/>
          </p:nvSpPr>
          <p:spPr>
            <a:xfrm>
              <a:off x="0" y="708971"/>
              <a:ext cx="7460100" cy="615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000"/>
                <a:buFont typeface="Arial"/>
                <a:buNone/>
              </a:pPr>
              <a:r>
                <a:rPr b="0" i="0" lang="en-US" sz="3000" u="none" cap="none" strike="noStrike">
                  <a:solidFill>
                    <a:schemeClr val="dk1"/>
                  </a:solidFill>
                  <a:latin typeface="Montserrat Light"/>
                  <a:ea typeface="Montserrat Light"/>
                  <a:cs typeface="Montserrat Light"/>
                  <a:sym typeface="Montserrat Light"/>
                </a:rPr>
                <a:t>Designation</a:t>
              </a:r>
              <a:endPara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8" name="Google Shape;128;p4"/>
            <p:cNvSpPr txBox="1"/>
            <p:nvPr/>
          </p:nvSpPr>
          <p:spPr>
            <a:xfrm>
              <a:off x="0" y="1494778"/>
              <a:ext cx="7460100" cy="287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29" name="Google Shape;129;p4"/>
          <p:cNvGrpSpPr/>
          <p:nvPr/>
        </p:nvGrpSpPr>
        <p:grpSpPr>
          <a:xfrm>
            <a:off x="9949717" y="4226843"/>
            <a:ext cx="5595075" cy="1408071"/>
            <a:chOff x="0" y="-95250"/>
            <a:chExt cx="7460100" cy="1877428"/>
          </a:xfrm>
        </p:grpSpPr>
        <p:sp>
          <p:nvSpPr>
            <p:cNvPr id="130" name="Google Shape;130;p4"/>
            <p:cNvSpPr txBox="1"/>
            <p:nvPr/>
          </p:nvSpPr>
          <p:spPr>
            <a:xfrm>
              <a:off x="0" y="-95250"/>
              <a:ext cx="7460100" cy="656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3200"/>
                <a:buFont typeface="Arial"/>
                <a:buNone/>
              </a:pPr>
              <a:r>
                <a:rPr b="0" i="0" lang="en-US" sz="3200" u="none" cap="none" strike="noStrike">
                  <a:solidFill>
                    <a:schemeClr val="dk1"/>
                  </a:solidFill>
                  <a:latin typeface="Montserrat"/>
                  <a:ea typeface="Montserrat"/>
                  <a:cs typeface="Montserrat"/>
                  <a:sym typeface="Montserrat"/>
                </a:rPr>
                <a:t>Name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1" name="Google Shape;131;p4"/>
            <p:cNvSpPr txBox="1"/>
            <p:nvPr/>
          </p:nvSpPr>
          <p:spPr>
            <a:xfrm>
              <a:off x="0" y="708971"/>
              <a:ext cx="7460100" cy="615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3000"/>
                <a:buFont typeface="Arial"/>
                <a:buNone/>
              </a:pPr>
              <a:r>
                <a:rPr b="0" i="0" lang="en-US" sz="3000" u="none" cap="none" strike="noStrike">
                  <a:solidFill>
                    <a:schemeClr val="dk1"/>
                  </a:solidFill>
                  <a:latin typeface="Montserrat Light"/>
                  <a:ea typeface="Montserrat Light"/>
                  <a:cs typeface="Montserrat Light"/>
                  <a:sym typeface="Montserrat Light"/>
                </a:rPr>
                <a:t>Designation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2" name="Google Shape;132;p4"/>
            <p:cNvSpPr txBox="1"/>
            <p:nvPr/>
          </p:nvSpPr>
          <p:spPr>
            <a:xfrm>
              <a:off x="0" y="1494778"/>
              <a:ext cx="7460100" cy="287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33" name="Google Shape;133;p4"/>
          <p:cNvGrpSpPr/>
          <p:nvPr/>
        </p:nvGrpSpPr>
        <p:grpSpPr>
          <a:xfrm>
            <a:off x="9949717" y="7248332"/>
            <a:ext cx="5595075" cy="1408071"/>
            <a:chOff x="0" y="-95250"/>
            <a:chExt cx="7460100" cy="1877428"/>
          </a:xfrm>
        </p:grpSpPr>
        <p:sp>
          <p:nvSpPr>
            <p:cNvPr id="134" name="Google Shape;134;p4"/>
            <p:cNvSpPr txBox="1"/>
            <p:nvPr/>
          </p:nvSpPr>
          <p:spPr>
            <a:xfrm>
              <a:off x="0" y="-95250"/>
              <a:ext cx="7460100" cy="656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3200"/>
                <a:buFont typeface="Arial"/>
                <a:buNone/>
              </a:pPr>
              <a:r>
                <a:rPr b="0" i="0" lang="en-US" sz="3200" u="none" cap="none" strike="noStrike">
                  <a:solidFill>
                    <a:schemeClr val="dk1"/>
                  </a:solidFill>
                  <a:latin typeface="Montserrat"/>
                  <a:ea typeface="Montserrat"/>
                  <a:cs typeface="Montserrat"/>
                  <a:sym typeface="Montserrat"/>
                </a:rPr>
                <a:t>Name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" name="Google Shape;135;p4"/>
            <p:cNvSpPr txBox="1"/>
            <p:nvPr/>
          </p:nvSpPr>
          <p:spPr>
            <a:xfrm>
              <a:off x="0" y="708971"/>
              <a:ext cx="7460100" cy="615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3000"/>
                <a:buFont typeface="Arial"/>
                <a:buNone/>
              </a:pPr>
              <a:r>
                <a:rPr b="0" i="0" lang="en-US" sz="3000" u="none" cap="none" strike="noStrike">
                  <a:solidFill>
                    <a:schemeClr val="dk1"/>
                  </a:solidFill>
                  <a:latin typeface="Montserrat Light"/>
                  <a:ea typeface="Montserrat Light"/>
                  <a:cs typeface="Montserrat Light"/>
                  <a:sym typeface="Montserrat Light"/>
                </a:rPr>
                <a:t>Designation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6" name="Google Shape;136;p4"/>
            <p:cNvSpPr txBox="1"/>
            <p:nvPr/>
          </p:nvSpPr>
          <p:spPr>
            <a:xfrm>
              <a:off x="0" y="1494778"/>
              <a:ext cx="7460100" cy="287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37" name="Google Shape;137;p4"/>
          <p:cNvSpPr/>
          <p:nvPr/>
        </p:nvSpPr>
        <p:spPr>
          <a:xfrm>
            <a:off x="6504395" y="3393405"/>
            <a:ext cx="2921000" cy="2921584"/>
          </a:xfrm>
          <a:custGeom>
            <a:rect b="b" l="l" r="r" t="t"/>
            <a:pathLst>
              <a:path extrusionOk="0" h="6351270" w="6350000">
                <a:moveTo>
                  <a:pt x="0" y="5955030"/>
                </a:moveTo>
                <a:lnTo>
                  <a:pt x="0" y="394970"/>
                </a:lnTo>
                <a:cubicBezTo>
                  <a:pt x="0" y="176530"/>
                  <a:pt x="176530" y="0"/>
                  <a:pt x="394970" y="0"/>
                </a:cubicBezTo>
                <a:lnTo>
                  <a:pt x="5956300" y="0"/>
                </a:lnTo>
                <a:cubicBezTo>
                  <a:pt x="6173470" y="0"/>
                  <a:pt x="6350000" y="176530"/>
                  <a:pt x="6350000" y="394970"/>
                </a:cubicBezTo>
                <a:cubicBezTo>
                  <a:pt x="6350000" y="394970"/>
                  <a:pt x="6350000" y="394970"/>
                  <a:pt x="6350000" y="394970"/>
                </a:cubicBezTo>
                <a:lnTo>
                  <a:pt x="6350000" y="5956300"/>
                </a:lnTo>
                <a:cubicBezTo>
                  <a:pt x="6350000" y="6174740"/>
                  <a:pt x="6173470" y="6351270"/>
                  <a:pt x="5955030" y="6351270"/>
                </a:cubicBezTo>
                <a:lnTo>
                  <a:pt x="5955030" y="6351270"/>
                </a:lnTo>
                <a:lnTo>
                  <a:pt x="394970" y="6351270"/>
                </a:lnTo>
                <a:cubicBezTo>
                  <a:pt x="176530" y="6350000"/>
                  <a:pt x="0" y="6173470"/>
                  <a:pt x="0" y="5955030"/>
                </a:cubicBezTo>
                <a:cubicBezTo>
                  <a:pt x="0" y="5955030"/>
                  <a:pt x="0" y="5955030"/>
                  <a:pt x="0" y="5955030"/>
                </a:cubicBez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4"/>
          <p:cNvSpPr/>
          <p:nvPr/>
        </p:nvSpPr>
        <p:spPr>
          <a:xfrm>
            <a:off x="6473853" y="6481569"/>
            <a:ext cx="2952750" cy="2953341"/>
          </a:xfrm>
          <a:custGeom>
            <a:rect b="b" l="l" r="r" t="t"/>
            <a:pathLst>
              <a:path extrusionOk="0" h="6351270" w="6350000">
                <a:moveTo>
                  <a:pt x="0" y="5955030"/>
                </a:moveTo>
                <a:lnTo>
                  <a:pt x="0" y="394970"/>
                </a:lnTo>
                <a:cubicBezTo>
                  <a:pt x="0" y="176530"/>
                  <a:pt x="176530" y="0"/>
                  <a:pt x="394970" y="0"/>
                </a:cubicBezTo>
                <a:lnTo>
                  <a:pt x="5956300" y="0"/>
                </a:lnTo>
                <a:cubicBezTo>
                  <a:pt x="6173470" y="0"/>
                  <a:pt x="6350000" y="176530"/>
                  <a:pt x="6350000" y="394970"/>
                </a:cubicBezTo>
                <a:cubicBezTo>
                  <a:pt x="6350000" y="394970"/>
                  <a:pt x="6350000" y="394970"/>
                  <a:pt x="6350000" y="394970"/>
                </a:cubicBezTo>
                <a:lnTo>
                  <a:pt x="6350000" y="5956300"/>
                </a:lnTo>
                <a:cubicBezTo>
                  <a:pt x="6350000" y="6174740"/>
                  <a:pt x="6173470" y="6351270"/>
                  <a:pt x="5955030" y="6351270"/>
                </a:cubicBezTo>
                <a:lnTo>
                  <a:pt x="5955030" y="6351270"/>
                </a:lnTo>
                <a:lnTo>
                  <a:pt x="394970" y="6351270"/>
                </a:lnTo>
                <a:cubicBezTo>
                  <a:pt x="176530" y="6350000"/>
                  <a:pt x="0" y="6173470"/>
                  <a:pt x="0" y="5955030"/>
                </a:cubicBezTo>
                <a:cubicBezTo>
                  <a:pt x="0" y="5955030"/>
                  <a:pt x="0" y="5955030"/>
                  <a:pt x="0" y="5955030"/>
                </a:cubicBez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39" name="Google Shape;139;p4"/>
          <p:cNvGrpSpPr/>
          <p:nvPr/>
        </p:nvGrpSpPr>
        <p:grpSpPr>
          <a:xfrm>
            <a:off x="1262199" y="711425"/>
            <a:ext cx="3157431" cy="8229600"/>
            <a:chOff x="0" y="0"/>
            <a:chExt cx="4826400" cy="10972800"/>
          </a:xfrm>
        </p:grpSpPr>
        <p:sp>
          <p:nvSpPr>
            <p:cNvPr id="140" name="Google Shape;140;p4"/>
            <p:cNvSpPr/>
            <p:nvPr/>
          </p:nvSpPr>
          <p:spPr>
            <a:xfrm>
              <a:off x="0" y="0"/>
              <a:ext cx="4826400" cy="10972800"/>
            </a:xfrm>
            <a:prstGeom prst="rect">
              <a:avLst/>
            </a:prstGeom>
            <a:solidFill>
              <a:srgbClr val="00808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1" name="Google Shape;141;p4"/>
            <p:cNvSpPr txBox="1"/>
            <p:nvPr/>
          </p:nvSpPr>
          <p:spPr>
            <a:xfrm rot="-5400000">
              <a:off x="-2170453" y="3855894"/>
              <a:ext cx="9765000" cy="3261000"/>
            </a:xfrm>
            <a:prstGeom prst="rect">
              <a:avLst/>
            </a:prstGeom>
            <a:solidFill>
              <a:srgbClr val="008080"/>
            </a:solidFill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31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000"/>
                <a:buFont typeface="Arial"/>
                <a:buNone/>
              </a:pPr>
              <a:r>
                <a:rPr b="1" i="0" lang="en-US" sz="6000" u="none" cap="none" strike="noStrike">
                  <a:solidFill>
                    <a:srgbClr val="F8F8F3"/>
                  </a:solidFill>
                  <a:latin typeface="Montserrat"/>
                  <a:ea typeface="Montserrat"/>
                  <a:cs typeface="Montserrat"/>
                  <a:sym typeface="Montserrat"/>
                </a:rPr>
                <a:t>Faculties in charge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id="142" name="Google Shape;142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6230600" y="190500"/>
            <a:ext cx="2019299" cy="2019299"/>
          </a:xfrm>
          <a:prstGeom prst="rect">
            <a:avLst/>
          </a:prstGeom>
          <a:noFill/>
          <a:ln>
            <a:noFill/>
          </a:ln>
        </p:spPr>
      </p:pic>
      <p:sp>
        <p:nvSpPr>
          <p:cNvPr id="143" name="Google Shape;143;p4"/>
          <p:cNvSpPr/>
          <p:nvPr/>
        </p:nvSpPr>
        <p:spPr>
          <a:xfrm>
            <a:off x="0" y="9563100"/>
            <a:ext cx="18386987" cy="762072"/>
          </a:xfrm>
          <a:custGeom>
            <a:rect b="b" l="l" r="r" t="t"/>
            <a:pathLst>
              <a:path extrusionOk="0" h="197684" w="3475801">
                <a:moveTo>
                  <a:pt x="0" y="0"/>
                </a:moveTo>
                <a:lnTo>
                  <a:pt x="3475801" y="0"/>
                </a:lnTo>
                <a:lnTo>
                  <a:pt x="3475801" y="197684"/>
                </a:lnTo>
                <a:lnTo>
                  <a:pt x="0" y="197684"/>
                </a:lnTo>
                <a:close/>
              </a:path>
            </a:pathLst>
          </a:custGeom>
          <a:solidFill>
            <a:srgbClr val="008080"/>
          </a:solidFill>
          <a:ln>
            <a:noFill/>
          </a:ln>
        </p:spPr>
      </p:sp>
      <p:sp>
        <p:nvSpPr>
          <p:cNvPr id="144" name="Google Shape;144;p4"/>
          <p:cNvSpPr/>
          <p:nvPr/>
        </p:nvSpPr>
        <p:spPr>
          <a:xfrm>
            <a:off x="129" y="9727175"/>
            <a:ext cx="18381000" cy="64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C.H.M.K.M GOVERNMENT ARTS AND SCIENCE COLLEGE,TANUR,K.PURAM.P.O,MALAPPURAM,KERALA,676307,PH:0494 2582800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push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FEFEF"/>
        </a:solidFill>
      </p:bgPr>
    </p:bg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6"/>
          <p:cNvSpPr/>
          <p:nvPr/>
        </p:nvSpPr>
        <p:spPr>
          <a:xfrm>
            <a:off x="12007553" y="0"/>
            <a:ext cx="6280448" cy="10286999"/>
          </a:xfrm>
          <a:custGeom>
            <a:rect b="b" l="l" r="r" t="t"/>
            <a:pathLst>
              <a:path extrusionOk="0" h="3673240" w="2202271">
                <a:moveTo>
                  <a:pt x="0" y="0"/>
                </a:moveTo>
                <a:lnTo>
                  <a:pt x="2202271" y="0"/>
                </a:lnTo>
                <a:lnTo>
                  <a:pt x="2202271" y="3673240"/>
                </a:lnTo>
                <a:lnTo>
                  <a:pt x="0" y="3673240"/>
                </a:lnTo>
                <a:close/>
              </a:path>
            </a:pathLst>
          </a:custGeom>
          <a:solidFill>
            <a:srgbClr val="03989E"/>
          </a:solidFill>
          <a:ln>
            <a:noFill/>
          </a:ln>
        </p:spPr>
      </p:sp>
      <p:cxnSp>
        <p:nvCxnSpPr>
          <p:cNvPr id="150" name="Google Shape;150;p6"/>
          <p:cNvCxnSpPr/>
          <p:nvPr/>
        </p:nvCxnSpPr>
        <p:spPr>
          <a:xfrm>
            <a:off x="1028700" y="2905055"/>
            <a:ext cx="4513200" cy="0"/>
          </a:xfrm>
          <a:prstGeom prst="straightConnector1">
            <a:avLst/>
          </a:prstGeom>
          <a:noFill/>
          <a:ln cap="rnd" cmpd="sng" w="76200">
            <a:solidFill>
              <a:srgbClr val="03989E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51" name="Google Shape;151;p6"/>
          <p:cNvSpPr txBox="1"/>
          <p:nvPr/>
        </p:nvSpPr>
        <p:spPr>
          <a:xfrm>
            <a:off x="1028763" y="1588954"/>
            <a:ext cx="7234800" cy="1316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0"/>
              <a:buFont typeface="Arial"/>
              <a:buNone/>
            </a:pPr>
            <a:r>
              <a:rPr b="0" i="0" lang="en-US" sz="90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Activities 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6"/>
          <p:cNvSpPr txBox="1"/>
          <p:nvPr/>
        </p:nvSpPr>
        <p:spPr>
          <a:xfrm>
            <a:off x="1028700" y="5127531"/>
            <a:ext cx="7234800" cy="3498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78027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99"/>
              <a:buFont typeface="Arial"/>
              <a:buNone/>
            </a:pPr>
            <a:r>
              <a:rPr b="1" i="0" lang="en-US" sz="2799" u="none" cap="none" strike="noStrike">
                <a:solidFill>
                  <a:srgbClr val="1D3447"/>
                </a:solidFill>
                <a:latin typeface="Montserrat"/>
                <a:ea typeface="Montserrat"/>
                <a:cs typeface="Montserrat"/>
                <a:sym typeface="Montserrat"/>
              </a:rPr>
              <a:t>Description…</a:t>
            </a:r>
            <a:endParaRPr b="1" i="0" sz="2799" u="none" cap="none" strike="noStrike">
              <a:solidFill>
                <a:srgbClr val="1D3447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78027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99"/>
              <a:buFont typeface="Arial"/>
              <a:buNone/>
            </a:pPr>
            <a:r>
              <a:rPr b="1" i="0" lang="en-US" sz="2799" u="none" cap="none" strike="noStrike">
                <a:solidFill>
                  <a:srgbClr val="1D3447"/>
                </a:solidFill>
                <a:latin typeface="Montserrat"/>
                <a:ea typeface="Montserrat"/>
                <a:cs typeface="Montserrat"/>
                <a:sym typeface="Montserrat"/>
              </a:rPr>
              <a:t>—--------------------------</a:t>
            </a:r>
            <a:endParaRPr b="1" i="0" sz="2799" u="none" cap="none" strike="noStrike">
              <a:solidFill>
                <a:srgbClr val="1D3447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78027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99"/>
              <a:buFont typeface="Arial"/>
              <a:buNone/>
            </a:pPr>
            <a:r>
              <a:t/>
            </a:r>
            <a:endParaRPr b="1" i="0" sz="2799" u="none" cap="none" strike="noStrike">
              <a:solidFill>
                <a:srgbClr val="1D3447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78027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99"/>
              <a:buFont typeface="Arial"/>
              <a:buNone/>
            </a:pPr>
            <a:r>
              <a:t/>
            </a:r>
            <a:endParaRPr b="1" i="0" sz="2799" u="none" cap="none" strike="noStrike">
              <a:solidFill>
                <a:srgbClr val="1D3447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78027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99"/>
              <a:buFont typeface="Arial"/>
              <a:buNone/>
            </a:pPr>
            <a:r>
              <a:rPr b="1" i="0" lang="en-US" sz="2799" u="none" cap="none" strike="noStrike">
                <a:solidFill>
                  <a:srgbClr val="1D3447"/>
                </a:solidFill>
                <a:latin typeface="Montserrat"/>
                <a:ea typeface="Montserrat"/>
                <a:cs typeface="Montserrat"/>
                <a:sym typeface="Montserrat"/>
              </a:rPr>
              <a:t>……………………………</a:t>
            </a:r>
            <a:endParaRPr b="1" i="0" sz="2799" u="none" cap="none" strike="noStrike">
              <a:solidFill>
                <a:srgbClr val="1D3447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153" name="Google Shape;153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6154400" y="190500"/>
            <a:ext cx="2019299" cy="2019299"/>
          </a:xfrm>
          <a:prstGeom prst="rect">
            <a:avLst/>
          </a:prstGeom>
          <a:noFill/>
          <a:ln>
            <a:noFill/>
          </a:ln>
        </p:spPr>
      </p:pic>
      <p:sp>
        <p:nvSpPr>
          <p:cNvPr id="154" name="Google Shape;154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55" name="Google Shape;155;p6"/>
          <p:cNvSpPr/>
          <p:nvPr/>
        </p:nvSpPr>
        <p:spPr>
          <a:xfrm>
            <a:off x="8263500" y="2019525"/>
            <a:ext cx="7997400" cy="68793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</a:pPr>
            <a:r>
              <a:rPr b="0" i="0" lang="en-US" sz="3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Picture</a:t>
            </a:r>
            <a:endParaRPr b="0" i="0" sz="3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6"/>
          <p:cNvSpPr/>
          <p:nvPr/>
        </p:nvSpPr>
        <p:spPr>
          <a:xfrm>
            <a:off x="0" y="9563100"/>
            <a:ext cx="18291403" cy="762072"/>
          </a:xfrm>
          <a:custGeom>
            <a:rect b="b" l="l" r="r" t="t"/>
            <a:pathLst>
              <a:path extrusionOk="0" h="197684" w="3475801">
                <a:moveTo>
                  <a:pt x="0" y="0"/>
                </a:moveTo>
                <a:lnTo>
                  <a:pt x="3475801" y="0"/>
                </a:lnTo>
                <a:lnTo>
                  <a:pt x="3475801" y="197684"/>
                </a:lnTo>
                <a:lnTo>
                  <a:pt x="0" y="197684"/>
                </a:lnTo>
                <a:close/>
              </a:path>
            </a:pathLst>
          </a:custGeom>
          <a:solidFill>
            <a:srgbClr val="008080"/>
          </a:solidFill>
          <a:ln>
            <a:noFill/>
          </a:ln>
        </p:spPr>
      </p:sp>
      <p:sp>
        <p:nvSpPr>
          <p:cNvPr id="157" name="Google Shape;157;p6"/>
          <p:cNvSpPr/>
          <p:nvPr/>
        </p:nvSpPr>
        <p:spPr>
          <a:xfrm>
            <a:off x="128" y="9727175"/>
            <a:ext cx="18288000" cy="64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C.H.M.K.M GOVERNMENT ARTS AND SCIENCE COLLEGE,TANUR,K.PURAM.P.O,MALAPPURAM,KERALA,676307,PH:0494 2582800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push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FEFEF"/>
        </a:solidFill>
      </p:bgPr>
    </p:bg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11d8cadc41a_0_0"/>
          <p:cNvSpPr/>
          <p:nvPr/>
        </p:nvSpPr>
        <p:spPr>
          <a:xfrm>
            <a:off x="12007553" y="0"/>
            <a:ext cx="6281978" cy="10285072"/>
          </a:xfrm>
          <a:custGeom>
            <a:rect b="b" l="l" r="r" t="t"/>
            <a:pathLst>
              <a:path extrusionOk="0" h="3673240" w="2202271">
                <a:moveTo>
                  <a:pt x="0" y="0"/>
                </a:moveTo>
                <a:lnTo>
                  <a:pt x="2202271" y="0"/>
                </a:lnTo>
                <a:lnTo>
                  <a:pt x="2202271" y="3673240"/>
                </a:lnTo>
                <a:lnTo>
                  <a:pt x="0" y="3673240"/>
                </a:lnTo>
                <a:close/>
              </a:path>
            </a:pathLst>
          </a:custGeom>
          <a:solidFill>
            <a:srgbClr val="03989E"/>
          </a:solidFill>
          <a:ln>
            <a:noFill/>
          </a:ln>
        </p:spPr>
      </p:sp>
      <p:cxnSp>
        <p:nvCxnSpPr>
          <p:cNvPr id="163" name="Google Shape;163;g11d8cadc41a_0_0"/>
          <p:cNvCxnSpPr/>
          <p:nvPr/>
        </p:nvCxnSpPr>
        <p:spPr>
          <a:xfrm>
            <a:off x="1028700" y="2905055"/>
            <a:ext cx="4513200" cy="0"/>
          </a:xfrm>
          <a:prstGeom prst="straightConnector1">
            <a:avLst/>
          </a:prstGeom>
          <a:noFill/>
          <a:ln cap="rnd" cmpd="sng" w="76200">
            <a:solidFill>
              <a:srgbClr val="03989E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64" name="Google Shape;164;g11d8cadc41a_0_0"/>
          <p:cNvSpPr txBox="1"/>
          <p:nvPr/>
        </p:nvSpPr>
        <p:spPr>
          <a:xfrm>
            <a:off x="1028763" y="1588954"/>
            <a:ext cx="7234800" cy="1316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0"/>
              <a:buFont typeface="Arial"/>
              <a:buNone/>
            </a:pPr>
            <a:r>
              <a:rPr b="0" i="0" lang="en-US" sz="90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Activities 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" name="Google Shape;165;g11d8cadc41a_0_0"/>
          <p:cNvSpPr txBox="1"/>
          <p:nvPr/>
        </p:nvSpPr>
        <p:spPr>
          <a:xfrm>
            <a:off x="1028700" y="5127531"/>
            <a:ext cx="7234800" cy="3498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78027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99"/>
              <a:buFont typeface="Arial"/>
              <a:buNone/>
            </a:pPr>
            <a:r>
              <a:rPr b="1" i="0" lang="en-US" sz="2799" u="none" cap="none" strike="noStrike">
                <a:solidFill>
                  <a:srgbClr val="1D3447"/>
                </a:solidFill>
                <a:latin typeface="Montserrat"/>
                <a:ea typeface="Montserrat"/>
                <a:cs typeface="Montserrat"/>
                <a:sym typeface="Montserrat"/>
              </a:rPr>
              <a:t>Description…</a:t>
            </a:r>
            <a:endParaRPr b="1" i="0" sz="2799" u="none" cap="none" strike="noStrike">
              <a:solidFill>
                <a:srgbClr val="1D3447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78027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99"/>
              <a:buFont typeface="Arial"/>
              <a:buNone/>
            </a:pPr>
            <a:r>
              <a:rPr b="1" i="0" lang="en-US" sz="2799" u="none" cap="none" strike="noStrike">
                <a:solidFill>
                  <a:srgbClr val="1D3447"/>
                </a:solidFill>
                <a:latin typeface="Montserrat"/>
                <a:ea typeface="Montserrat"/>
                <a:cs typeface="Montserrat"/>
                <a:sym typeface="Montserrat"/>
              </a:rPr>
              <a:t>—--------------------------</a:t>
            </a:r>
            <a:endParaRPr b="1" i="0" sz="2799" u="none" cap="none" strike="noStrike">
              <a:solidFill>
                <a:srgbClr val="1D3447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78027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99"/>
              <a:buFont typeface="Arial"/>
              <a:buNone/>
            </a:pPr>
            <a:r>
              <a:t/>
            </a:r>
            <a:endParaRPr b="1" i="0" sz="2799" u="none" cap="none" strike="noStrike">
              <a:solidFill>
                <a:srgbClr val="1D3447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78027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99"/>
              <a:buFont typeface="Arial"/>
              <a:buNone/>
            </a:pPr>
            <a:r>
              <a:t/>
            </a:r>
            <a:endParaRPr b="1" i="0" sz="2799" u="none" cap="none" strike="noStrike">
              <a:solidFill>
                <a:srgbClr val="1D3447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78027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99"/>
              <a:buFont typeface="Arial"/>
              <a:buNone/>
            </a:pPr>
            <a:r>
              <a:rPr b="1" i="0" lang="en-US" sz="2799" u="none" cap="none" strike="noStrike">
                <a:solidFill>
                  <a:srgbClr val="1D3447"/>
                </a:solidFill>
                <a:latin typeface="Montserrat"/>
                <a:ea typeface="Montserrat"/>
                <a:cs typeface="Montserrat"/>
                <a:sym typeface="Montserrat"/>
              </a:rPr>
              <a:t>……………………………</a:t>
            </a:r>
            <a:endParaRPr b="1" i="0" sz="2799" u="none" cap="none" strike="noStrike">
              <a:solidFill>
                <a:srgbClr val="1D3447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166" name="Google Shape;166;g11d8cadc41a_0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6154400" y="190500"/>
            <a:ext cx="2019299" cy="2019299"/>
          </a:xfrm>
          <a:prstGeom prst="rect">
            <a:avLst/>
          </a:prstGeom>
          <a:noFill/>
          <a:ln>
            <a:noFill/>
          </a:ln>
        </p:spPr>
      </p:pic>
      <p:sp>
        <p:nvSpPr>
          <p:cNvPr id="167" name="Google Shape;167;g11d8cadc41a_0_0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68" name="Google Shape;168;g11d8cadc41a_0_0"/>
          <p:cNvSpPr/>
          <p:nvPr/>
        </p:nvSpPr>
        <p:spPr>
          <a:xfrm>
            <a:off x="8263500" y="2019525"/>
            <a:ext cx="7997400" cy="68793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</a:pPr>
            <a:r>
              <a:rPr b="0" i="0" lang="en-US" sz="3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Picture</a:t>
            </a:r>
            <a:endParaRPr b="0" i="0" sz="3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9" name="Google Shape;169;g11d8cadc41a_0_0"/>
          <p:cNvSpPr/>
          <p:nvPr/>
        </p:nvSpPr>
        <p:spPr>
          <a:xfrm>
            <a:off x="0" y="9563100"/>
            <a:ext cx="18291403" cy="762072"/>
          </a:xfrm>
          <a:custGeom>
            <a:rect b="b" l="l" r="r" t="t"/>
            <a:pathLst>
              <a:path extrusionOk="0" h="197684" w="3475801">
                <a:moveTo>
                  <a:pt x="0" y="0"/>
                </a:moveTo>
                <a:lnTo>
                  <a:pt x="3475801" y="0"/>
                </a:lnTo>
                <a:lnTo>
                  <a:pt x="3475801" y="197684"/>
                </a:lnTo>
                <a:lnTo>
                  <a:pt x="0" y="197684"/>
                </a:lnTo>
                <a:close/>
              </a:path>
            </a:pathLst>
          </a:custGeom>
          <a:solidFill>
            <a:srgbClr val="008080"/>
          </a:solidFill>
          <a:ln>
            <a:noFill/>
          </a:ln>
        </p:spPr>
      </p:sp>
      <p:sp>
        <p:nvSpPr>
          <p:cNvPr id="170" name="Google Shape;170;g11d8cadc41a_0_0"/>
          <p:cNvSpPr/>
          <p:nvPr/>
        </p:nvSpPr>
        <p:spPr>
          <a:xfrm>
            <a:off x="128" y="9727175"/>
            <a:ext cx="18288000" cy="64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C.H.M.K.M GOVERNMENT ARTS AND SCIENCE COLLEGE,TANUR,K.PURAM.P.O,MALAPPURAM,KERALA,676307,PH:0494 2582800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push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5" name="Google Shape;175;g11e9b2d543e_1_4"/>
          <p:cNvCxnSpPr/>
          <p:nvPr/>
        </p:nvCxnSpPr>
        <p:spPr>
          <a:xfrm>
            <a:off x="5651393" y="5815321"/>
            <a:ext cx="6985200" cy="0"/>
          </a:xfrm>
          <a:prstGeom prst="straightConnector1">
            <a:avLst/>
          </a:prstGeom>
          <a:noFill/>
          <a:ln cap="rnd" cmpd="sng" w="76200">
            <a:solidFill>
              <a:srgbClr val="03989E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76" name="Google Shape;176;g11e9b2d543e_1_4"/>
          <p:cNvSpPr txBox="1"/>
          <p:nvPr/>
        </p:nvSpPr>
        <p:spPr>
          <a:xfrm>
            <a:off x="-50" y="4004325"/>
            <a:ext cx="18288000" cy="1403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0"/>
              <a:buFont typeface="Arial"/>
              <a:buNone/>
            </a:pPr>
            <a:r>
              <a:rPr lang="en-US" sz="9600">
                <a:latin typeface="Montserrat"/>
                <a:ea typeface="Montserrat"/>
                <a:cs typeface="Montserrat"/>
                <a:sym typeface="Montserrat"/>
              </a:rPr>
              <a:t>Thank You!</a:t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7" name="Google Shape;177;g11e9b2d543e_1_4"/>
          <p:cNvSpPr/>
          <p:nvPr/>
        </p:nvSpPr>
        <p:spPr>
          <a:xfrm>
            <a:off x="0" y="9563100"/>
            <a:ext cx="18291403" cy="762072"/>
          </a:xfrm>
          <a:custGeom>
            <a:rect b="b" l="l" r="r" t="t"/>
            <a:pathLst>
              <a:path extrusionOk="0" h="197684" w="3475801">
                <a:moveTo>
                  <a:pt x="0" y="0"/>
                </a:moveTo>
                <a:lnTo>
                  <a:pt x="3475801" y="0"/>
                </a:lnTo>
                <a:lnTo>
                  <a:pt x="3475801" y="197684"/>
                </a:lnTo>
                <a:lnTo>
                  <a:pt x="0" y="197684"/>
                </a:lnTo>
                <a:close/>
              </a:path>
            </a:pathLst>
          </a:custGeom>
          <a:solidFill>
            <a:srgbClr val="008080"/>
          </a:solidFill>
          <a:ln>
            <a:noFill/>
          </a:ln>
        </p:spPr>
      </p:sp>
      <p:pic>
        <p:nvPicPr>
          <p:cNvPr id="178" name="Google Shape;178;g11e9b2d543e_1_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6154400" y="190500"/>
            <a:ext cx="2019299" cy="2019299"/>
          </a:xfrm>
          <a:prstGeom prst="rect">
            <a:avLst/>
          </a:prstGeom>
          <a:noFill/>
          <a:ln>
            <a:noFill/>
          </a:ln>
        </p:spPr>
      </p:pic>
      <p:sp>
        <p:nvSpPr>
          <p:cNvPr id="179" name="Google Shape;179;g11e9b2d543e_1_4"/>
          <p:cNvSpPr/>
          <p:nvPr/>
        </p:nvSpPr>
        <p:spPr>
          <a:xfrm>
            <a:off x="128" y="9727175"/>
            <a:ext cx="18288000" cy="64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C.H.M.K.M GOVERNMENT ARTS AND SCIENCE COLLEGE,TANUR,K.PURAM.P.O,MALAPPURAM,KERALA,676307,PH:0494 2582800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push/>
  </p:transition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2006-08-16T00:00:00Z</dcterms:created>
</cp:coreProperties>
</file>